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6" r:id="rId2"/>
    <p:sldId id="313" r:id="rId3"/>
    <p:sldId id="315" r:id="rId4"/>
    <p:sldId id="317" r:id="rId5"/>
    <p:sldId id="318" r:id="rId6"/>
    <p:sldId id="319" r:id="rId7"/>
    <p:sldId id="320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33" autoAdjust="0"/>
    <p:restoredTop sz="94660"/>
  </p:normalViewPr>
  <p:slideViewPr>
    <p:cSldViewPr snapToGrid="0">
      <p:cViewPr varScale="1">
        <p:scale>
          <a:sx n="229" d="100"/>
          <a:sy n="229" d="100"/>
        </p:scale>
        <p:origin x="2600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183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B819A17B-D257-437F-95AB-40230548BE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15FFE58-51C3-4D25-AFDA-6E6CBBA036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5F36D7-34C2-45C6-A7EC-A10E7E3856B9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F7A40C7-7E63-4BF0-AB9E-7D9B90805E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AEF7163-5886-48DC-B14C-18F7346BC8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B645C-9672-48BB-894C-82FE10FEE0C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410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B0C341-3205-42B4-9AB5-8D5775F61650}" type="datetimeFigureOut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5A13AE-462F-4CB7-AAD1-2BD1DB5A1DD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3984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47665"/>
            <a:ext cx="7772400" cy="862297"/>
          </a:xfrm>
        </p:spPr>
        <p:txBody>
          <a:bodyPr anchor="b">
            <a:normAutofit/>
          </a:bodyPr>
          <a:lstStyle>
            <a:lvl1pPr algn="ctr">
              <a:defRPr sz="2000" b="1"/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669711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按一下以編輯母片子標題樣式</a:t>
            </a:r>
            <a:endParaRPr lang="en-US" dirty="0"/>
          </a:p>
        </p:txBody>
      </p:sp>
      <p:sp>
        <p:nvSpPr>
          <p:cNvPr id="8" name="日期版面配置區 7">
            <a:extLst>
              <a:ext uri="{FF2B5EF4-FFF2-40B4-BE49-F238E27FC236}">
                <a16:creationId xmlns:a16="http://schemas.microsoft.com/office/drawing/2014/main" id="{C4F3AEF7-0472-4BD0-B717-060925F6E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D68E-4E78-4F51-B52E-083DA0B68AA6}" type="datetime1">
              <a:rPr lang="zh-TW" altLang="en-US" smtClean="0"/>
              <a:t>2021/6/24</a:t>
            </a:fld>
            <a:endParaRPr lang="zh-TW" altLang="en-US" dirty="0"/>
          </a:p>
        </p:txBody>
      </p:sp>
      <p:sp>
        <p:nvSpPr>
          <p:cNvPr id="9" name="頁尾版面配置區 8">
            <a:extLst>
              <a:ext uri="{FF2B5EF4-FFF2-40B4-BE49-F238E27FC236}">
                <a16:creationId xmlns:a16="http://schemas.microsoft.com/office/drawing/2014/main" id="{CA3D8451-F5A8-4554-9097-E8EBE5703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NASA Lab - NTUEE</a:t>
            </a:r>
            <a:endParaRPr lang="zh-TW" altLang="en-US" dirty="0"/>
          </a:p>
        </p:txBody>
      </p:sp>
      <p:sp>
        <p:nvSpPr>
          <p:cNvPr id="10" name="投影片編號版面配置區 9">
            <a:extLst>
              <a:ext uri="{FF2B5EF4-FFF2-40B4-BE49-F238E27FC236}">
                <a16:creationId xmlns:a16="http://schemas.microsoft.com/office/drawing/2014/main" id="{79F6050C-5E7E-459D-AD87-DCB1E95BA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15" name="直線接點 14">
            <a:extLst>
              <a:ext uri="{FF2B5EF4-FFF2-40B4-BE49-F238E27FC236}">
                <a16:creationId xmlns:a16="http://schemas.microsoft.com/office/drawing/2014/main" id="{ABE04CF4-68D1-4CCD-9DF1-2E663A64158A}"/>
              </a:ext>
            </a:extLst>
          </p:cNvPr>
          <p:cNvCxnSpPr>
            <a:cxnSpLocks/>
          </p:cNvCxnSpPr>
          <p:nvPr userDrawn="1"/>
        </p:nvCxnSpPr>
        <p:spPr>
          <a:xfrm>
            <a:off x="1097259" y="3548139"/>
            <a:ext cx="694948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B9788C44-D219-46CD-842F-32AAEFD35F79}"/>
              </a:ext>
            </a:extLst>
          </p:cNvPr>
          <p:cNvSpPr/>
          <p:nvPr userDrawn="1"/>
        </p:nvSpPr>
        <p:spPr>
          <a:xfrm>
            <a:off x="6224917" y="216307"/>
            <a:ext cx="228053" cy="6257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版面配置區 20">
            <a:extLst>
              <a:ext uri="{FF2B5EF4-FFF2-40B4-BE49-F238E27FC236}">
                <a16:creationId xmlns:a16="http://schemas.microsoft.com/office/drawing/2014/main" id="{B5BB8833-EC5E-420E-9252-2952B6F6A075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81258" y="4481442"/>
            <a:ext cx="1981484" cy="300653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n-US" altLang="zh-TW" dirty="0"/>
              <a:t>Your Name</a:t>
            </a:r>
            <a:endParaRPr lang="zh-TW" altLang="en-US" dirty="0"/>
          </a:p>
        </p:txBody>
      </p:sp>
      <p:sp>
        <p:nvSpPr>
          <p:cNvPr id="23" name="文字版面配置區 20">
            <a:extLst>
              <a:ext uri="{FF2B5EF4-FFF2-40B4-BE49-F238E27FC236}">
                <a16:creationId xmlns:a16="http://schemas.microsoft.com/office/drawing/2014/main" id="{FFF9FA30-BA21-4395-BC87-0BA6E8D3E77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581258" y="4758223"/>
            <a:ext cx="1981484" cy="300653"/>
          </a:xfrm>
        </p:spPr>
        <p:txBody>
          <a:bodyPr/>
          <a:lstStyle>
            <a:lvl1pPr marL="0" indent="0" algn="ctr">
              <a:buNone/>
              <a:defRPr b="0"/>
            </a:lvl1pPr>
          </a:lstStyle>
          <a:p>
            <a:pPr lvl="0"/>
            <a:r>
              <a:rPr lang="en-US" altLang="zh-TW" dirty="0"/>
              <a:t>2018/8/1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81604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EB2E3-8893-49A9-8CD3-E9B4B3EF7C28}" type="datetime1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NASA Lab - NTUEE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036DD657-0266-4347-B431-AC7F136BC84C}"/>
              </a:ext>
            </a:extLst>
          </p:cNvPr>
          <p:cNvCxnSpPr>
            <a:cxnSpLocks/>
          </p:cNvCxnSpPr>
          <p:nvPr userDrawn="1"/>
        </p:nvCxnSpPr>
        <p:spPr>
          <a:xfrm>
            <a:off x="529490" y="814769"/>
            <a:ext cx="8085019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371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2538485"/>
            <a:ext cx="7886700" cy="890515"/>
          </a:xfrm>
        </p:spPr>
        <p:txBody>
          <a:bodyPr anchor="b">
            <a:normAutofit/>
          </a:bodyPr>
          <a:lstStyle>
            <a:lvl1pPr algn="ctr">
              <a:defRPr sz="2000" b="1"/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538588"/>
            <a:ext cx="7886700" cy="555740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91CA9-9D00-4E8A-9F0D-67F0DFE6D0A1}" type="datetime1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NASA Lab - NTUEE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A43644F6-607B-4399-BAC0-01AA96237B19}"/>
              </a:ext>
            </a:extLst>
          </p:cNvPr>
          <p:cNvCxnSpPr>
            <a:cxnSpLocks/>
          </p:cNvCxnSpPr>
          <p:nvPr userDrawn="1"/>
        </p:nvCxnSpPr>
        <p:spPr>
          <a:xfrm>
            <a:off x="1097259" y="3479899"/>
            <a:ext cx="6949482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5649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0331" y="984607"/>
            <a:ext cx="4084519" cy="5192356"/>
          </a:xfrm>
        </p:spPr>
        <p:txBody>
          <a:bodyPr/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984607"/>
            <a:ext cx="4084518" cy="5192356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33DFF-230F-4113-BF44-675871CB9605}" type="datetime1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NASA Lab - NTUEE</a:t>
            </a:r>
            <a:endParaRPr lang="zh-TW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AC329001-2230-4CB3-B82B-D44714A6DA78}"/>
              </a:ext>
            </a:extLst>
          </p:cNvPr>
          <p:cNvCxnSpPr>
            <a:cxnSpLocks/>
          </p:cNvCxnSpPr>
          <p:nvPr userDrawn="1"/>
        </p:nvCxnSpPr>
        <p:spPr>
          <a:xfrm>
            <a:off x="529490" y="814769"/>
            <a:ext cx="8085019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717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F763D-BF21-4D53-8EEE-BB706C571577}" type="datetime1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NASA Lab - NTUEE</a:t>
            </a:r>
            <a:endParaRPr lang="zh-TW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56A3F5F7-2191-4072-B61B-794F63D1CC4F}"/>
              </a:ext>
            </a:extLst>
          </p:cNvPr>
          <p:cNvCxnSpPr>
            <a:cxnSpLocks/>
          </p:cNvCxnSpPr>
          <p:nvPr userDrawn="1"/>
        </p:nvCxnSpPr>
        <p:spPr>
          <a:xfrm>
            <a:off x="529490" y="814769"/>
            <a:ext cx="8085019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82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C9A7-A4C8-42EC-A8EA-F89232A40249}" type="datetime1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TW" dirty="0"/>
              <a:t>NASA Lab - NTUEE</a:t>
            </a:r>
            <a:endParaRPr lang="zh-TW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1948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0331" y="365127"/>
            <a:ext cx="8283338" cy="4400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0331" y="1009934"/>
            <a:ext cx="8283338" cy="5167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新細明體" panose="02020500000000000000" pitchFamily="18" charset="-120"/>
                <a:cs typeface="Arial" panose="020B0604020202020204" pitchFamily="34" charset="0"/>
              </a:defRPr>
            </a:lvl1pPr>
          </a:lstStyle>
          <a:p>
            <a:fld id="{C5EE3E9B-59D1-4883-AB1D-2EED8FF45A62}" type="datetime1">
              <a:rPr lang="zh-TW" altLang="en-US" smtClean="0"/>
              <a:t>2021/6/24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r>
              <a:rPr lang="en-US" altLang="zh-TW" dirty="0"/>
              <a:t>NASA Lab - NTUEE</a:t>
            </a:r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新細明體" panose="02020500000000000000" pitchFamily="18" charset="-120"/>
                <a:cs typeface="Arial" panose="020B0604020202020204" pitchFamily="34" charset="0"/>
              </a:defRPr>
            </a:lvl1pPr>
          </a:lstStyle>
          <a:p>
            <a:fld id="{5AC2FA9B-9620-486D-B020-8561322475FE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66F2DC09-8DEC-4AE7-A8B3-59212128F979}"/>
              </a:ext>
            </a:extLst>
          </p:cNvPr>
          <p:cNvCxnSpPr>
            <a:cxnSpLocks/>
          </p:cNvCxnSpPr>
          <p:nvPr userDrawn="1"/>
        </p:nvCxnSpPr>
        <p:spPr>
          <a:xfrm>
            <a:off x="529491" y="6330743"/>
            <a:ext cx="8085019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9866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6" r:id="rId5"/>
    <p:sldLayoutId id="2147483667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800" b="1" kern="1200" baseline="0">
          <a:solidFill>
            <a:schemeClr val="tx1"/>
          </a:solidFill>
          <a:latin typeface="Arial" panose="020B0604020202020204" pitchFamily="34" charset="0"/>
          <a:ea typeface="新細明體" panose="02020500000000000000" pitchFamily="18" charset="-12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5"/>
        </a:buClr>
        <a:buFont typeface="Arial" panose="020B0604020202020204" pitchFamily="34" charset="0"/>
        <a:buChar char="•"/>
        <a:defRPr sz="1400" kern="1200" baseline="0">
          <a:solidFill>
            <a:schemeClr val="tx1"/>
          </a:solidFill>
          <a:latin typeface="Arial" panose="020B0604020202020204" pitchFamily="34" charset="0"/>
          <a:ea typeface="新細明體" panose="02020500000000000000" pitchFamily="18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panose="05000000000000000000" pitchFamily="2" charset="2"/>
        <a:buChar char="Ø"/>
        <a:defRPr sz="1400" kern="1200" baseline="0">
          <a:solidFill>
            <a:schemeClr val="tx1"/>
          </a:solidFill>
          <a:latin typeface="Arial" panose="020B0604020202020204" pitchFamily="34" charset="0"/>
          <a:ea typeface="新細明體" panose="02020500000000000000" pitchFamily="18" charset="-120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+mj-lt"/>
        <a:buAutoNum type="arabicPeriod"/>
        <a:defRPr sz="1400" kern="1200" baseline="0">
          <a:solidFill>
            <a:schemeClr val="tx1"/>
          </a:solidFill>
          <a:latin typeface="Arial" panose="020B0604020202020204" pitchFamily="34" charset="0"/>
          <a:ea typeface="新細明體" panose="02020500000000000000" pitchFamily="18" charset="-120"/>
          <a:cs typeface="+mn-cs"/>
        </a:defRPr>
      </a:lvl3pPr>
      <a:lvl4pPr marL="17145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+mj-lt"/>
        <a:buAutoNum type="alphaLcParenR"/>
        <a:defRPr sz="1400" kern="1200" baseline="0">
          <a:solidFill>
            <a:schemeClr val="tx1"/>
          </a:solidFill>
          <a:latin typeface="Arial" panose="020B0604020202020204" pitchFamily="34" charset="0"/>
          <a:ea typeface="新細明體" panose="02020500000000000000" pitchFamily="18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panose="05000000000000000000" pitchFamily="2" charset="2"/>
        <a:buChar char="ü"/>
        <a:defRPr sz="1400" kern="1200" baseline="0">
          <a:solidFill>
            <a:schemeClr val="tx1"/>
          </a:solidFill>
          <a:latin typeface="Arial" panose="020B0604020202020204" pitchFamily="34" charset="0"/>
          <a:ea typeface="新細明體" panose="02020500000000000000" pitchFamily="18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20C56B-8FC1-473B-AB8A-428C77BEAC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虛擬儀控之設計與應用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–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期末專題報告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Ball Fight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23FD74-A4E9-4B6E-94EE-D2B230019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6D68E-4E78-4F51-B52E-083DA0B68AA6}" type="datetime1">
              <a:rPr lang="zh-TW" altLang="en-US" smtClean="0"/>
              <a:t>2021/6/24</a:t>
            </a:fld>
            <a:endParaRPr lang="zh-TW" altLang="en-US" dirty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1AD201C-C901-4399-B2F2-9966308A2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NASA Lab - NTUEE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F838220-DB77-4DA5-9CD8-2B64194D7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pPr/>
              <a:t>1</a:t>
            </a:fld>
            <a:endParaRPr lang="zh-TW" altLang="en-US" dirty="0"/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DEC50610-4BF8-45DE-94BF-C015BAAFF2A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34123" y="4217899"/>
            <a:ext cx="3675753" cy="600656"/>
          </a:xfrm>
        </p:spPr>
        <p:txBody>
          <a:bodyPr>
            <a:normAutofit lnSpcReduction="10000"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學生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: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楊翰祥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Arial" panose="020B0604020202020204" pitchFamily="34" charset="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系級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: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電機碩一</a:t>
            </a:r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DB809441-2AC7-459D-9383-5322B675426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1258" y="4806187"/>
            <a:ext cx="1981484" cy="300653"/>
          </a:xfrm>
        </p:spPr>
        <p:txBody>
          <a:bodyPr/>
          <a:lstStyle/>
          <a:p>
            <a:r>
              <a:rPr lang="en-US" altLang="zh-TW" dirty="0"/>
              <a:t>2020/6/24</a:t>
            </a:r>
            <a:endParaRPr lang="zh-TW" altLang="en-US" dirty="0"/>
          </a:p>
        </p:txBody>
      </p:sp>
      <p:pic>
        <p:nvPicPr>
          <p:cNvPr id="1028" name="Picture 4" descr="ãå°å¤§ logoãçåçæå°çµæ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11" b="18281"/>
          <a:stretch/>
        </p:blipFill>
        <p:spPr bwMode="auto">
          <a:xfrm>
            <a:off x="1657350" y="5781446"/>
            <a:ext cx="1817692" cy="413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群組 12"/>
          <p:cNvGrpSpPr/>
          <p:nvPr/>
        </p:nvGrpSpPr>
        <p:grpSpPr>
          <a:xfrm>
            <a:off x="4164849" y="5771839"/>
            <a:ext cx="4003065" cy="469669"/>
            <a:chOff x="4788130" y="5813035"/>
            <a:chExt cx="4003065" cy="469669"/>
          </a:xfrm>
        </p:grpSpPr>
        <p:pic>
          <p:nvPicPr>
            <p:cNvPr id="10" name="內容版面配置區 6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27" t="39427" r="21468" b="40531"/>
            <a:stretch/>
          </p:blipFill>
          <p:spPr>
            <a:xfrm>
              <a:off x="4788130" y="5835768"/>
              <a:ext cx="1253460" cy="416570"/>
            </a:xfrm>
            <a:prstGeom prst="rect">
              <a:avLst/>
            </a:prstGeom>
            <a:ln>
              <a:noFill/>
            </a:ln>
          </p:spPr>
        </p:pic>
        <p:sp>
          <p:nvSpPr>
            <p:cNvPr id="12" name="文字方塊 11"/>
            <p:cNvSpPr txBox="1"/>
            <p:nvPr/>
          </p:nvSpPr>
          <p:spPr>
            <a:xfrm>
              <a:off x="5939132" y="5813035"/>
              <a:ext cx="28520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TW" altLang="en-US" sz="1600" b="1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次世代手術自動化系統實驗室</a:t>
              </a:r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5969394" y="6067260"/>
              <a:ext cx="280236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800" b="1" kern="0" spc="5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N</a:t>
              </a:r>
              <a:r>
                <a:rPr lang="en-US" altLang="zh-TW" sz="700" b="1" kern="0" spc="5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ext-generation </a:t>
              </a:r>
              <a:r>
                <a:rPr lang="en-US" altLang="zh-TW" sz="800" b="1" kern="0" spc="5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A</a:t>
              </a:r>
              <a:r>
                <a:rPr lang="en-US" altLang="zh-TW" sz="700" b="1" kern="0" spc="5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utomated </a:t>
              </a:r>
              <a:r>
                <a:rPr lang="en-US" altLang="zh-TW" sz="800" b="1" kern="0" spc="5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</a:t>
              </a:r>
              <a:r>
                <a:rPr lang="en-US" altLang="zh-TW" sz="700" b="1" kern="0" spc="5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urgical </a:t>
              </a:r>
              <a:r>
                <a:rPr lang="en-US" altLang="zh-TW" sz="800" b="1" kern="0" spc="5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A</a:t>
              </a:r>
              <a:r>
                <a:rPr lang="en-US" altLang="zh-TW" sz="700" b="1" kern="0" spc="5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pparatus </a:t>
              </a:r>
              <a:r>
                <a:rPr lang="en-US" altLang="zh-TW" sz="800" b="1" kern="0" spc="50" dirty="0"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Lab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8775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架構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EB2E3-8893-49A9-8CD3-E9B4B3EF7C28}" type="datetime1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NASA Lab - NTUEE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628650" y="1024957"/>
            <a:ext cx="1554232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設定模式</a:t>
            </a:r>
          </a:p>
        </p:txBody>
      </p:sp>
      <p:sp>
        <p:nvSpPr>
          <p:cNvPr id="13" name="向左箭號 12"/>
          <p:cNvSpPr/>
          <p:nvPr/>
        </p:nvSpPr>
        <p:spPr>
          <a:xfrm rot="10800000">
            <a:off x="2285575" y="1166076"/>
            <a:ext cx="903326" cy="134642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6057151" y="1017022"/>
            <a:ext cx="1421960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開始遊戲</a:t>
            </a:r>
          </a:p>
        </p:txBody>
      </p:sp>
      <p:sp>
        <p:nvSpPr>
          <p:cNvPr id="22" name="矩形 21"/>
          <p:cNvSpPr/>
          <p:nvPr/>
        </p:nvSpPr>
        <p:spPr>
          <a:xfrm>
            <a:off x="3301145" y="3385234"/>
            <a:ext cx="1641267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固定角度</a:t>
            </a:r>
          </a:p>
        </p:txBody>
      </p:sp>
      <p:sp>
        <p:nvSpPr>
          <p:cNvPr id="23" name="矩形 22"/>
          <p:cNvSpPr/>
          <p:nvPr/>
        </p:nvSpPr>
        <p:spPr>
          <a:xfrm>
            <a:off x="5618554" y="4521862"/>
            <a:ext cx="2119455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宣布勝負</a:t>
            </a:r>
          </a:p>
        </p:txBody>
      </p:sp>
      <p:sp>
        <p:nvSpPr>
          <p:cNvPr id="24" name="文字方塊 23"/>
          <p:cNvSpPr txBox="1"/>
          <p:nvPr/>
        </p:nvSpPr>
        <p:spPr>
          <a:xfrm>
            <a:off x="7062555" y="4048463"/>
            <a:ext cx="14527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任一方血歸零</a:t>
            </a:r>
          </a:p>
        </p:txBody>
      </p:sp>
      <p:sp>
        <p:nvSpPr>
          <p:cNvPr id="31" name="矩形 30"/>
          <p:cNvSpPr/>
          <p:nvPr/>
        </p:nvSpPr>
        <p:spPr>
          <a:xfrm>
            <a:off x="616988" y="2232441"/>
            <a:ext cx="1613150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手動設定角度</a:t>
            </a:r>
          </a:p>
        </p:txBody>
      </p:sp>
      <p:sp>
        <p:nvSpPr>
          <p:cNvPr id="32" name="矩形 31"/>
          <p:cNvSpPr/>
          <p:nvPr/>
        </p:nvSpPr>
        <p:spPr>
          <a:xfrm>
            <a:off x="550195" y="5843368"/>
            <a:ext cx="1679943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宣布勝負</a:t>
            </a:r>
          </a:p>
        </p:txBody>
      </p:sp>
      <p:sp>
        <p:nvSpPr>
          <p:cNvPr id="34" name="向左箭號 33">
            <a:extLst>
              <a:ext uri="{FF2B5EF4-FFF2-40B4-BE49-F238E27FC236}">
                <a16:creationId xmlns:a16="http://schemas.microsoft.com/office/drawing/2014/main" id="{DCE80BC4-A85D-6B42-8876-C6B6D4BA5F0D}"/>
              </a:ext>
            </a:extLst>
          </p:cNvPr>
          <p:cNvSpPr/>
          <p:nvPr/>
        </p:nvSpPr>
        <p:spPr>
          <a:xfrm rot="10800000">
            <a:off x="4942412" y="1150284"/>
            <a:ext cx="903326" cy="134642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向左箭號 35">
            <a:extLst>
              <a:ext uri="{FF2B5EF4-FFF2-40B4-BE49-F238E27FC236}">
                <a16:creationId xmlns:a16="http://schemas.microsoft.com/office/drawing/2014/main" id="{6CE329E9-36D2-544B-81E8-1A43F702C030}"/>
              </a:ext>
            </a:extLst>
          </p:cNvPr>
          <p:cNvSpPr/>
          <p:nvPr/>
        </p:nvSpPr>
        <p:spPr>
          <a:xfrm rot="16200000">
            <a:off x="3789278" y="1713407"/>
            <a:ext cx="590196" cy="163937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決策 2">
            <a:extLst>
              <a:ext uri="{FF2B5EF4-FFF2-40B4-BE49-F238E27FC236}">
                <a16:creationId xmlns:a16="http://schemas.microsoft.com/office/drawing/2014/main" id="{74E05F08-32B0-454F-BD46-A81CE16413D9}"/>
              </a:ext>
            </a:extLst>
          </p:cNvPr>
          <p:cNvSpPr/>
          <p:nvPr/>
        </p:nvSpPr>
        <p:spPr>
          <a:xfrm>
            <a:off x="3237924" y="976209"/>
            <a:ext cx="1493075" cy="466089"/>
          </a:xfrm>
          <a:prstGeom prst="flowChartDecision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237DD5F-0A2D-3749-88C0-EA9F4B01B3C6}"/>
              </a:ext>
            </a:extLst>
          </p:cNvPr>
          <p:cNvSpPr txBox="1"/>
          <p:nvPr/>
        </p:nvSpPr>
        <p:spPr>
          <a:xfrm>
            <a:off x="3383699" y="1041637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是否開啟電腦</a:t>
            </a: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EE87F26D-175D-6D40-96E2-2B20FB13AB6D}"/>
              </a:ext>
            </a:extLst>
          </p:cNvPr>
          <p:cNvSpPr txBox="1"/>
          <p:nvPr/>
        </p:nvSpPr>
        <p:spPr>
          <a:xfrm>
            <a:off x="2932293" y="1532666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開啟電腦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80AD3662-AD1B-8F4F-BD43-EF700CFBECB7}"/>
              </a:ext>
            </a:extLst>
          </p:cNvPr>
          <p:cNvSpPr txBox="1"/>
          <p:nvPr/>
        </p:nvSpPr>
        <p:spPr>
          <a:xfrm>
            <a:off x="4252160" y="786757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無電腦</a:t>
            </a:r>
          </a:p>
        </p:txBody>
      </p:sp>
      <p:sp>
        <p:nvSpPr>
          <p:cNvPr id="39" name="決策 38">
            <a:extLst>
              <a:ext uri="{FF2B5EF4-FFF2-40B4-BE49-F238E27FC236}">
                <a16:creationId xmlns:a16="http://schemas.microsoft.com/office/drawing/2014/main" id="{7B7C753D-6E26-2A49-805C-6D2CA7F2EFB8}"/>
              </a:ext>
            </a:extLst>
          </p:cNvPr>
          <p:cNvSpPr/>
          <p:nvPr/>
        </p:nvSpPr>
        <p:spPr>
          <a:xfrm>
            <a:off x="3337838" y="2195848"/>
            <a:ext cx="1493075" cy="466089"/>
          </a:xfrm>
          <a:prstGeom prst="flowChartDecision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72FF44CA-3326-DF41-9BA9-6FDFA580FA4C}"/>
              </a:ext>
            </a:extLst>
          </p:cNvPr>
          <p:cNvSpPr txBox="1"/>
          <p:nvPr/>
        </p:nvSpPr>
        <p:spPr>
          <a:xfrm>
            <a:off x="3453433" y="2263219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是否手動角度</a:t>
            </a:r>
          </a:p>
        </p:txBody>
      </p:sp>
      <p:sp>
        <p:nvSpPr>
          <p:cNvPr id="41" name="向左箭號 40">
            <a:extLst>
              <a:ext uri="{FF2B5EF4-FFF2-40B4-BE49-F238E27FC236}">
                <a16:creationId xmlns:a16="http://schemas.microsoft.com/office/drawing/2014/main" id="{6C298DF0-FC7D-2040-A492-DAB3DC3832DE}"/>
              </a:ext>
            </a:extLst>
          </p:cNvPr>
          <p:cNvSpPr/>
          <p:nvPr/>
        </p:nvSpPr>
        <p:spPr>
          <a:xfrm>
            <a:off x="2287935" y="2349786"/>
            <a:ext cx="903326" cy="134642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向左箭號 41">
            <a:extLst>
              <a:ext uri="{FF2B5EF4-FFF2-40B4-BE49-F238E27FC236}">
                <a16:creationId xmlns:a16="http://schemas.microsoft.com/office/drawing/2014/main" id="{BCEDEAA3-4307-BE4D-83AB-1FC675C7786A}"/>
              </a:ext>
            </a:extLst>
          </p:cNvPr>
          <p:cNvSpPr/>
          <p:nvPr/>
        </p:nvSpPr>
        <p:spPr>
          <a:xfrm rot="16200000">
            <a:off x="3804514" y="2939755"/>
            <a:ext cx="590196" cy="163937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D7184488-215A-954D-8C6C-42ED2BA86E21}"/>
              </a:ext>
            </a:extLst>
          </p:cNvPr>
          <p:cNvSpPr/>
          <p:nvPr/>
        </p:nvSpPr>
        <p:spPr>
          <a:xfrm>
            <a:off x="338684" y="3385234"/>
            <a:ext cx="2134163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每局設定角度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/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力道</a:t>
            </a:r>
          </a:p>
        </p:txBody>
      </p:sp>
      <p:sp>
        <p:nvSpPr>
          <p:cNvPr id="44" name="向左箭號 43">
            <a:extLst>
              <a:ext uri="{FF2B5EF4-FFF2-40B4-BE49-F238E27FC236}">
                <a16:creationId xmlns:a16="http://schemas.microsoft.com/office/drawing/2014/main" id="{5FEC4109-8598-384D-B15E-5B624B275966}"/>
              </a:ext>
            </a:extLst>
          </p:cNvPr>
          <p:cNvSpPr/>
          <p:nvPr/>
        </p:nvSpPr>
        <p:spPr>
          <a:xfrm rot="16200000">
            <a:off x="1110668" y="2944142"/>
            <a:ext cx="590196" cy="163937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44E682F5-5997-2945-9345-801DF0EFA759}"/>
              </a:ext>
            </a:extLst>
          </p:cNvPr>
          <p:cNvSpPr/>
          <p:nvPr/>
        </p:nvSpPr>
        <p:spPr>
          <a:xfrm>
            <a:off x="569732" y="4436772"/>
            <a:ext cx="1613150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投擲確認碰撞</a:t>
            </a:r>
          </a:p>
        </p:txBody>
      </p:sp>
      <p:sp>
        <p:nvSpPr>
          <p:cNvPr id="46" name="向左箭號 45">
            <a:extLst>
              <a:ext uri="{FF2B5EF4-FFF2-40B4-BE49-F238E27FC236}">
                <a16:creationId xmlns:a16="http://schemas.microsoft.com/office/drawing/2014/main" id="{1124DAC8-26C6-2744-AEC4-08BD8A18F49B}"/>
              </a:ext>
            </a:extLst>
          </p:cNvPr>
          <p:cNvSpPr/>
          <p:nvPr/>
        </p:nvSpPr>
        <p:spPr>
          <a:xfrm rot="16200000">
            <a:off x="1111400" y="4013700"/>
            <a:ext cx="590196" cy="163937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FB4574A1-9F04-5A48-8F13-50F4222D0347}"/>
              </a:ext>
            </a:extLst>
          </p:cNvPr>
          <p:cNvSpPr/>
          <p:nvPr/>
        </p:nvSpPr>
        <p:spPr>
          <a:xfrm>
            <a:off x="-4904" y="5129418"/>
            <a:ext cx="132870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任一方血歸零</a:t>
            </a:r>
          </a:p>
        </p:txBody>
      </p:sp>
      <p:sp>
        <p:nvSpPr>
          <p:cNvPr id="48" name="向左箭號 47">
            <a:extLst>
              <a:ext uri="{FF2B5EF4-FFF2-40B4-BE49-F238E27FC236}">
                <a16:creationId xmlns:a16="http://schemas.microsoft.com/office/drawing/2014/main" id="{1815F763-419A-0746-8AA9-FA5CF84FF084}"/>
              </a:ext>
            </a:extLst>
          </p:cNvPr>
          <p:cNvSpPr/>
          <p:nvPr/>
        </p:nvSpPr>
        <p:spPr>
          <a:xfrm rot="16200000">
            <a:off x="1081209" y="5201339"/>
            <a:ext cx="590196" cy="163937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4A0348EF-1CE5-AF4A-BB72-67E0DF944588}"/>
              </a:ext>
            </a:extLst>
          </p:cNvPr>
          <p:cNvSpPr/>
          <p:nvPr/>
        </p:nvSpPr>
        <p:spPr>
          <a:xfrm>
            <a:off x="3301339" y="4462439"/>
            <a:ext cx="1641267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每局設定力道</a:t>
            </a:r>
          </a:p>
        </p:txBody>
      </p:sp>
      <p:sp>
        <p:nvSpPr>
          <p:cNvPr id="50" name="向左箭號 49">
            <a:extLst>
              <a:ext uri="{FF2B5EF4-FFF2-40B4-BE49-F238E27FC236}">
                <a16:creationId xmlns:a16="http://schemas.microsoft.com/office/drawing/2014/main" id="{F2CF1BA1-90F7-3F43-855C-4C8B8D4F965C}"/>
              </a:ext>
            </a:extLst>
          </p:cNvPr>
          <p:cNvSpPr/>
          <p:nvPr/>
        </p:nvSpPr>
        <p:spPr>
          <a:xfrm>
            <a:off x="2310512" y="4564722"/>
            <a:ext cx="903326" cy="134642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24892014-E9DE-A349-B4D2-01F621C60CA4}"/>
              </a:ext>
            </a:extLst>
          </p:cNvPr>
          <p:cNvSpPr/>
          <p:nvPr/>
        </p:nvSpPr>
        <p:spPr>
          <a:xfrm>
            <a:off x="5693170" y="2277540"/>
            <a:ext cx="2134163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每局設定角度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/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力道</a:t>
            </a:r>
          </a:p>
        </p:txBody>
      </p:sp>
      <p:sp>
        <p:nvSpPr>
          <p:cNvPr id="52" name="向左箭號 51">
            <a:extLst>
              <a:ext uri="{FF2B5EF4-FFF2-40B4-BE49-F238E27FC236}">
                <a16:creationId xmlns:a16="http://schemas.microsoft.com/office/drawing/2014/main" id="{86C9B310-9AAB-2749-A2E6-6C98E34267BC}"/>
              </a:ext>
            </a:extLst>
          </p:cNvPr>
          <p:cNvSpPr/>
          <p:nvPr/>
        </p:nvSpPr>
        <p:spPr>
          <a:xfrm rot="16200000">
            <a:off x="6473033" y="1745796"/>
            <a:ext cx="590196" cy="163937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4A3A721C-AC51-0E40-9AE7-127834FBF612}"/>
              </a:ext>
            </a:extLst>
          </p:cNvPr>
          <p:cNvSpPr/>
          <p:nvPr/>
        </p:nvSpPr>
        <p:spPr>
          <a:xfrm>
            <a:off x="5961556" y="3412603"/>
            <a:ext cx="1613150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投擲確認碰撞</a:t>
            </a:r>
          </a:p>
        </p:txBody>
      </p:sp>
      <p:sp>
        <p:nvSpPr>
          <p:cNvPr id="54" name="向左箭號 53">
            <a:extLst>
              <a:ext uri="{FF2B5EF4-FFF2-40B4-BE49-F238E27FC236}">
                <a16:creationId xmlns:a16="http://schemas.microsoft.com/office/drawing/2014/main" id="{650E2D38-413E-DD45-A8D5-1B7DACFF3CBE}"/>
              </a:ext>
            </a:extLst>
          </p:cNvPr>
          <p:cNvSpPr/>
          <p:nvPr/>
        </p:nvSpPr>
        <p:spPr>
          <a:xfrm rot="16200000">
            <a:off x="6473033" y="2966625"/>
            <a:ext cx="590196" cy="163937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5" name="向左箭號 54">
            <a:extLst>
              <a:ext uri="{FF2B5EF4-FFF2-40B4-BE49-F238E27FC236}">
                <a16:creationId xmlns:a16="http://schemas.microsoft.com/office/drawing/2014/main" id="{365CF76F-ED56-3C4F-B919-BFA7BACB7212}"/>
              </a:ext>
            </a:extLst>
          </p:cNvPr>
          <p:cNvSpPr/>
          <p:nvPr/>
        </p:nvSpPr>
        <p:spPr>
          <a:xfrm rot="16200000">
            <a:off x="6465153" y="4098932"/>
            <a:ext cx="590196" cy="163937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57" name="肘形接點 56">
            <a:extLst>
              <a:ext uri="{FF2B5EF4-FFF2-40B4-BE49-F238E27FC236}">
                <a16:creationId xmlns:a16="http://schemas.microsoft.com/office/drawing/2014/main" id="{3AA29137-5F9E-0149-A91B-6F4FDC11BBC3}"/>
              </a:ext>
            </a:extLst>
          </p:cNvPr>
          <p:cNvCxnSpPr>
            <a:cxnSpLocks/>
            <a:stCxn id="53" idx="3"/>
            <a:endCxn id="51" idx="3"/>
          </p:cNvCxnSpPr>
          <p:nvPr/>
        </p:nvCxnSpPr>
        <p:spPr>
          <a:xfrm flipV="1">
            <a:off x="7574706" y="2462206"/>
            <a:ext cx="252627" cy="1135063"/>
          </a:xfrm>
          <a:prstGeom prst="bentConnector3">
            <a:avLst>
              <a:gd name="adj1" fmla="val 190489"/>
            </a:avLst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肘形接點 58">
            <a:extLst>
              <a:ext uri="{FF2B5EF4-FFF2-40B4-BE49-F238E27FC236}">
                <a16:creationId xmlns:a16="http://schemas.microsoft.com/office/drawing/2014/main" id="{F5EF4F66-4D47-F44A-907B-3E971A2C8E0C}"/>
              </a:ext>
            </a:extLst>
          </p:cNvPr>
          <p:cNvCxnSpPr>
            <a:cxnSpLocks/>
            <a:stCxn id="45" idx="1"/>
            <a:endCxn id="43" idx="1"/>
          </p:cNvCxnSpPr>
          <p:nvPr/>
        </p:nvCxnSpPr>
        <p:spPr>
          <a:xfrm rot="10800000">
            <a:off x="338684" y="3569900"/>
            <a:ext cx="231048" cy="1051538"/>
          </a:xfrm>
          <a:prstGeom prst="bentConnector3">
            <a:avLst>
              <a:gd name="adj1" fmla="val 198940"/>
            </a:avLst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肘形接點 61">
            <a:extLst>
              <a:ext uri="{FF2B5EF4-FFF2-40B4-BE49-F238E27FC236}">
                <a16:creationId xmlns:a16="http://schemas.microsoft.com/office/drawing/2014/main" id="{B99676C9-63A2-5B4E-8AE0-305CFA3FC487}"/>
              </a:ext>
            </a:extLst>
          </p:cNvPr>
          <p:cNvCxnSpPr>
            <a:cxnSpLocks/>
            <a:endCxn id="49" idx="2"/>
          </p:cNvCxnSpPr>
          <p:nvPr/>
        </p:nvCxnSpPr>
        <p:spPr>
          <a:xfrm>
            <a:off x="2160521" y="4810768"/>
            <a:ext cx="1961452" cy="21003"/>
          </a:xfrm>
          <a:prstGeom prst="bentConnector4">
            <a:avLst>
              <a:gd name="adj1" fmla="val 29081"/>
              <a:gd name="adj2" fmla="val 1188416"/>
            </a:avLst>
          </a:prstGeom>
          <a:ln w="127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向左箭號 65">
            <a:extLst>
              <a:ext uri="{FF2B5EF4-FFF2-40B4-BE49-F238E27FC236}">
                <a16:creationId xmlns:a16="http://schemas.microsoft.com/office/drawing/2014/main" id="{969502AF-5F3D-1146-A999-A9C7BD5EBEA6}"/>
              </a:ext>
            </a:extLst>
          </p:cNvPr>
          <p:cNvSpPr/>
          <p:nvPr/>
        </p:nvSpPr>
        <p:spPr>
          <a:xfrm rot="16200000">
            <a:off x="3824029" y="4036107"/>
            <a:ext cx="590196" cy="163937"/>
          </a:xfrm>
          <a:prstGeom prst="leftArrow">
            <a:avLst>
              <a:gd name="adj1" fmla="val 14508"/>
              <a:gd name="adj2" fmla="val 190605"/>
            </a:avLst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50772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E81142-8180-1F42-B16B-797E0C994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Labview</a:t>
            </a:r>
            <a:r>
              <a:rPr kumimoji="1" lang="en-US" altLang="zh-TW" dirty="0"/>
              <a:t> code</a:t>
            </a:r>
            <a:endParaRPr kumimoji="1" lang="zh-TW" altLang="en-US" dirty="0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6CF93D2B-AD6F-DD43-8AC0-E3DA60BA55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13" y="1825149"/>
            <a:ext cx="8283575" cy="3536314"/>
          </a:xfrm>
        </p:spPr>
      </p:pic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EF983A-3932-F743-B47F-157C6AB1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EB2E3-8893-49A9-8CD3-E9B4B3EF7C28}" type="datetime1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509334-CDDF-6E4E-BB58-3BFE08B1F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NASA Lab - NTUEE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1A9535-B328-044F-AF9F-E373B8B9D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AFFF375-CD4A-8B4B-8C97-6CF8E3C284DD}"/>
              </a:ext>
            </a:extLst>
          </p:cNvPr>
          <p:cNvSpPr txBox="1"/>
          <p:nvPr/>
        </p:nvSpPr>
        <p:spPr>
          <a:xfrm>
            <a:off x="430213" y="1492330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雙人模式總覽</a:t>
            </a:r>
          </a:p>
        </p:txBody>
      </p:sp>
    </p:spTree>
    <p:extLst>
      <p:ext uri="{BB962C8B-B14F-4D97-AF65-F5344CB8AC3E}">
        <p14:creationId xmlns:p14="http://schemas.microsoft.com/office/powerpoint/2010/main" val="3456406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E81142-8180-1F42-B16B-797E0C994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Labview</a:t>
            </a:r>
            <a:r>
              <a:rPr kumimoji="1" lang="en-US" altLang="zh-TW" dirty="0"/>
              <a:t> code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EF983A-3932-F743-B47F-157C6AB1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EB2E3-8893-49A9-8CD3-E9B4B3EF7C28}" type="datetime1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509334-CDDF-6E4E-BB58-3BFE08B1F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NASA Lab - NTUEE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1A9535-B328-044F-AF9F-E373B8B9D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11" name="內容版面配置區 10">
            <a:extLst>
              <a:ext uri="{FF2B5EF4-FFF2-40B4-BE49-F238E27FC236}">
                <a16:creationId xmlns:a16="http://schemas.microsoft.com/office/drawing/2014/main" id="{F64FE358-CB24-EA41-A68F-08586B6520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013" y="1128888"/>
            <a:ext cx="1542056" cy="925234"/>
          </a:xfr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70781EAC-E676-8F47-8F15-54326F9C6C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50" y="2010040"/>
            <a:ext cx="6072808" cy="4082617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C2D9A0D7-F4F2-5B42-A5E5-9A7E16B9F3EB}"/>
              </a:ext>
            </a:extLst>
          </p:cNvPr>
          <p:cNvSpPr txBox="1"/>
          <p:nvPr/>
        </p:nvSpPr>
        <p:spPr>
          <a:xfrm>
            <a:off x="529951" y="1283728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隨機產生風速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C1C90B74-A727-114F-B3A6-C6B97745775F}"/>
              </a:ext>
            </a:extLst>
          </p:cNvPr>
          <p:cNvSpPr txBox="1"/>
          <p:nvPr/>
        </p:nvSpPr>
        <p:spPr>
          <a:xfrm>
            <a:off x="145930" y="5262288"/>
            <a:ext cx="2339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這邊輸入設定焦度以及力道</a:t>
            </a:r>
          </a:p>
        </p:txBody>
      </p:sp>
      <p:cxnSp>
        <p:nvCxnSpPr>
          <p:cNvPr id="18" name="直線箭頭接點 17">
            <a:extLst>
              <a:ext uri="{FF2B5EF4-FFF2-40B4-BE49-F238E27FC236}">
                <a16:creationId xmlns:a16="http://schemas.microsoft.com/office/drawing/2014/main" id="{59D0AE4E-5E88-8A4B-8419-6689E18ADA38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2485032" y="5416177"/>
            <a:ext cx="402037" cy="0"/>
          </a:xfrm>
          <a:prstGeom prst="straightConnector1">
            <a:avLst/>
          </a:prstGeom>
          <a:ln w="158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B111C1A9-8B73-F741-ABC1-44C9CF9A02E4}"/>
              </a:ext>
            </a:extLst>
          </p:cNvPr>
          <p:cNvSpPr txBox="1"/>
          <p:nvPr/>
        </p:nvSpPr>
        <p:spPr>
          <a:xfrm>
            <a:off x="594770" y="3196539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這邊丟球程式</a:t>
            </a:r>
          </a:p>
        </p:txBody>
      </p:sp>
      <p:cxnSp>
        <p:nvCxnSpPr>
          <p:cNvPr id="22" name="直線箭頭接點 21">
            <a:extLst>
              <a:ext uri="{FF2B5EF4-FFF2-40B4-BE49-F238E27FC236}">
                <a16:creationId xmlns:a16="http://schemas.microsoft.com/office/drawing/2014/main" id="{C9B9320A-E6D2-C742-A503-3E343774D252}"/>
              </a:ext>
            </a:extLst>
          </p:cNvPr>
          <p:cNvCxnSpPr>
            <a:cxnSpLocks/>
          </p:cNvCxnSpPr>
          <p:nvPr/>
        </p:nvCxnSpPr>
        <p:spPr>
          <a:xfrm flipV="1">
            <a:off x="2305496" y="3350427"/>
            <a:ext cx="4628041" cy="18568"/>
          </a:xfrm>
          <a:prstGeom prst="straightConnector1">
            <a:avLst/>
          </a:prstGeom>
          <a:ln w="158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2123DEB4-6197-8845-B7EE-18E982AF4F9C}"/>
              </a:ext>
            </a:extLst>
          </p:cNvPr>
          <p:cNvSpPr txBox="1"/>
          <p:nvPr/>
        </p:nvSpPr>
        <p:spPr>
          <a:xfrm>
            <a:off x="5210114" y="1437616"/>
            <a:ext cx="10823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擊中的判斷</a:t>
            </a:r>
            <a:endParaRPr kumimoji="1" lang="zh-TW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直線箭頭接點 24">
            <a:extLst>
              <a:ext uri="{FF2B5EF4-FFF2-40B4-BE49-F238E27FC236}">
                <a16:creationId xmlns:a16="http://schemas.microsoft.com/office/drawing/2014/main" id="{28C0F6A3-3D1D-C149-A1ED-95479629E998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5751289" y="1745393"/>
            <a:ext cx="0" cy="632397"/>
          </a:xfrm>
          <a:prstGeom prst="straightConnector1">
            <a:avLst/>
          </a:prstGeom>
          <a:ln w="158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21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571ACC-7D74-1045-BDE3-77922979D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522C7F8-1223-CB43-AA39-CA4B3C069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EB2E3-8893-49A9-8CD3-E9B4B3EF7C28}" type="datetime1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2BF9110-14BC-BA48-8F56-0B8661021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NASA Lab - NTUEE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FA2AA4F-2638-664B-9D11-8B3FAB901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t>5</a:t>
            </a:fld>
            <a:endParaRPr lang="zh-TW" altLang="en-US"/>
          </a:p>
        </p:txBody>
      </p:sp>
      <p:pic>
        <p:nvPicPr>
          <p:cNvPr id="10" name="Ball Fight.vi Front Panel 2021-06-22 15-40-47" descr="Ball Fight.vi Front Panel 2021-06-22 15-40-47">
            <a:hlinkClick r:id="" action="ppaction://media"/>
            <a:extLst>
              <a:ext uri="{FF2B5EF4-FFF2-40B4-BE49-F238E27FC236}">
                <a16:creationId xmlns:a16="http://schemas.microsoft.com/office/drawing/2014/main" id="{5AF90679-7EA2-FD41-9FAF-20175A44452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0213" y="1366838"/>
            <a:ext cx="11192111" cy="6016456"/>
          </a:xfrm>
        </p:spPr>
      </p:pic>
    </p:spTree>
    <p:extLst>
      <p:ext uri="{BB962C8B-B14F-4D97-AF65-F5344CB8AC3E}">
        <p14:creationId xmlns:p14="http://schemas.microsoft.com/office/powerpoint/2010/main" val="4161953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81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06D574-2922-8D4B-A4E8-ADDE9E354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7" name="Ball Fight.vi Front Panel 2021-06-22 15-42-28" descr="Ball Fight.vi Front Panel 2021-06-22 15-42-28">
            <a:hlinkClick r:id="" action="ppaction://media"/>
            <a:extLst>
              <a:ext uri="{FF2B5EF4-FFF2-40B4-BE49-F238E27FC236}">
                <a16:creationId xmlns:a16="http://schemas.microsoft.com/office/drawing/2014/main" id="{86945A51-9B5F-A54E-9E3D-499E7C09048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0213" y="1366838"/>
            <a:ext cx="10970604" cy="5897382"/>
          </a:xfrm>
        </p:spPr>
      </p:pic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4828F54-F97A-FD4F-8D66-1A3C12C0A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EB2E3-8893-49A9-8CD3-E9B4B3EF7C28}" type="datetime1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79C878-37CF-E042-9802-B2F545DCC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NASA Lab - NTUEE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D485CE7-B627-3D4B-97BA-0CD10656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9587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8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092E15-8ECB-EB49-A708-BFB9610E9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7" name="Ball Fight.vi Front Panel 2021-06-22 15-45-38" descr="Ball Fight.vi Front Panel 2021-06-22 15-45-38">
            <a:hlinkClick r:id="" action="ppaction://media"/>
            <a:extLst>
              <a:ext uri="{FF2B5EF4-FFF2-40B4-BE49-F238E27FC236}">
                <a16:creationId xmlns:a16="http://schemas.microsoft.com/office/drawing/2014/main" id="{00F0A40F-BBE2-A74E-AA04-F199830C795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0213" y="1366838"/>
            <a:ext cx="11077608" cy="5954904"/>
          </a:xfrm>
        </p:spPr>
      </p:pic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245B868-9F9C-FA44-A01F-195AF29B1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EB2E3-8893-49A9-8CD3-E9B4B3EF7C28}" type="datetime1">
              <a:rPr lang="zh-TW" altLang="en-US" smtClean="0"/>
              <a:t>2021/6/24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B661756-DF14-5C4F-8EDD-D88E782E3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TW"/>
              <a:t>NASA Lab - NTUEE</a:t>
            </a:r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207446F-9B03-F342-885A-25D3B59C0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FA9B-9620-486D-B020-8561322475F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983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2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1400" b="1" dirty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3646</TotalTime>
  <Words>157</Words>
  <Application>Microsoft Macintosh PowerPoint</Application>
  <PresentationFormat>如螢幕大小 (4:3)</PresentationFormat>
  <Paragraphs>53</Paragraphs>
  <Slides>7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3" baseType="lpstr">
      <vt:lpstr>微軟正黑體</vt:lpstr>
      <vt:lpstr>標楷體</vt:lpstr>
      <vt:lpstr>Arial</vt:lpstr>
      <vt:lpstr>Calibri</vt:lpstr>
      <vt:lpstr>Wingdings</vt:lpstr>
      <vt:lpstr>Office 佈景主題</vt:lpstr>
      <vt:lpstr>虛擬儀控之設計與應用 – 期末專題報告</vt:lpstr>
      <vt:lpstr>架構</vt:lpstr>
      <vt:lpstr>Labview code</vt:lpstr>
      <vt:lpstr>Labview code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ChengWei</dc:creator>
  <cp:lastModifiedBy>Microsoft Office User</cp:lastModifiedBy>
  <cp:revision>332</cp:revision>
  <dcterms:created xsi:type="dcterms:W3CDTF">2018-08-01T02:01:41Z</dcterms:created>
  <dcterms:modified xsi:type="dcterms:W3CDTF">2021-06-24T06:43:38Z</dcterms:modified>
</cp:coreProperties>
</file>

<file path=docProps/thumbnail.jpeg>
</file>